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2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85BD-3C17-4DBD-AEB9-A6020C90F29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F034F-E7D7-4884-A567-D823708E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335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85BD-3C17-4DBD-AEB9-A6020C90F29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F034F-E7D7-4884-A567-D823708E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8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85BD-3C17-4DBD-AEB9-A6020C90F29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F034F-E7D7-4884-A567-D823708E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40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85BD-3C17-4DBD-AEB9-A6020C90F29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F034F-E7D7-4884-A567-D823708E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60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85BD-3C17-4DBD-AEB9-A6020C90F29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F034F-E7D7-4884-A567-D823708E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52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85BD-3C17-4DBD-AEB9-A6020C90F29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F034F-E7D7-4884-A567-D823708E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79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85BD-3C17-4DBD-AEB9-A6020C90F29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F034F-E7D7-4884-A567-D823708E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38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85BD-3C17-4DBD-AEB9-A6020C90F29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F034F-E7D7-4884-A567-D823708E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28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85BD-3C17-4DBD-AEB9-A6020C90F29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F034F-E7D7-4884-A567-D823708E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89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85BD-3C17-4DBD-AEB9-A6020C90F29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F034F-E7D7-4884-A567-D823708E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82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385BD-3C17-4DBD-AEB9-A6020C90F29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F034F-E7D7-4884-A567-D823708E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46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385BD-3C17-4DBD-AEB9-A6020C90F29A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F034F-E7D7-4884-A567-D823708EA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3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327" y="28691"/>
            <a:ext cx="9224963" cy="6753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8" y="28692"/>
            <a:ext cx="9224963" cy="6753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13059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John's New Dell</dc:creator>
  <cp:lastModifiedBy>John's New Dell</cp:lastModifiedBy>
  <cp:revision>2</cp:revision>
  <cp:lastPrinted>2012-02-24T04:02:50Z</cp:lastPrinted>
  <dcterms:created xsi:type="dcterms:W3CDTF">2012-02-24T03:53:44Z</dcterms:created>
  <dcterms:modified xsi:type="dcterms:W3CDTF">2012-02-24T04:05:18Z</dcterms:modified>
</cp:coreProperties>
</file>